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F8F98-F5D5-409C-96BA-180E0A6B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DD19AC-597D-48C2-9062-96C67E8C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AE6A-ACCD-4D1A-8E02-8D5C5156099E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CDF4C1-BA83-4609-897E-8EEE65FB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936F86-FD0D-49EA-94B8-38F915AC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5B9EE-BFBA-4A95-9501-823E95FFBF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0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CA95A3-CD8C-4B76-8491-2B6619C8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72EBD0-0550-4E8B-ACF3-5459EF68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350B77-CD0C-45F8-A809-65FA74F3E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AE6A-ACCD-4D1A-8E02-8D5C5156099E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047CB8-CE8A-49EA-A160-FB2FFEE5E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1B6F17-7D7C-476D-AEA3-1189990F0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5B9EE-BFBA-4A95-9501-823E95FFBF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7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54E404F-4E91-4DEC-BA36-99AD9F48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FDA888-DCF3-4DDF-95F3-0E4D2A9BC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7C1F106-78B6-43D2-8306-7F048492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47EB92-A985-489D-86AA-38CB8FB2C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62B2682-0B3E-4043-A875-DB1A3878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9B620C-2886-4836-AB68-865C10BCD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1AB5954-4A85-412B-9AFD-3FB707F5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8A87F13-B83D-4CDD-A056-39BD9D148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A87B2DB-4B6F-4CE8-87A2-20EDE75A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98C4C2-AD3B-406D-9635-4B604965C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B5B0A55-30CA-460B-906A-7C37026C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262570-9795-4AE0-8731-E08699801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F31180F-DC1C-44EB-B412-0327883F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EF9AF2-090A-4C2C-9D89-4271E727D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BC8791A-5145-4D57-B807-9939EDBD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461DAC-D6FD-46F2-BFE3-67EACADE7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1570815-B0AF-47DD-9679-B75F5625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EF9297-4983-4B09-B8BB-4CF257CA2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1AABEA0-4423-45DE-ADAE-8E4BB724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A1387F-82DF-4511-8F93-CD6CE2D06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40568E4-F9D1-491B-AC86-C5B59F08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799EBF-455E-47DF-A326-8877C6308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2115735-7E46-4190-A5A3-EFEF3B06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Chi siamo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6CEC16-28C6-4B70-8442-E7A602882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D4BC57B-465A-4D8F-8EB5-8475E3DE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4DA939-9B17-44CE-A1E3-53FC28763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92402CC-5495-4464-BAA3-262596A0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968048-8E47-495B-B346-AD0B6CD07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AA6C467-90EE-4892-8DDA-1604345B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26D347-0989-492C-BCB3-A744C83D7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7235E9F8-8A58-415A-B7D0-F5665E3D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7BABAC-1ED2-4A3D-87EA-239F1AE88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3A041D0-04BC-410D-98D8-D15AA0B2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323927-3984-407A-A893-D4DCD2DF8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41C5B629-CDE5-4E73-A968-1455F868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1"/>
              <a:t>PMI e Family Business _ </a:t>
            </a:r>
            <a:br>
              <a:rPr lang="it-IT" noProof="1"/>
            </a:br>
            <a:r>
              <a:rPr lang="it-IT" noProof="1"/>
              <a:t>la salvaguardia del patrimonio aziendale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39D296-99FD-467F-9100-81FD40E50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81786B7-4D92-4919-819C-47ACA03F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 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D39F28-F03D-4686-B52C-E82CB5CCA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2691FC7-5F69-420A-B825-172A9492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 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9C99B3-F776-430A-BB1B-AAA577B0F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DCBAC02-1427-4691-B706-CDD1139C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Patrimonio Aziendale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821952-DD3D-4479-9A83-E4ABF6BB6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89535A5-9740-457A-BDEB-CBCA5BF3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 </a:t>
            </a:r>
            <a:endParaRPr lang="it-IT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5811A6-FA1B-4DFF-AB0D-EDE2B4FEB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E2D57B1-9204-45AF-AC6F-0BBC35F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E4A57B-298C-47CF-B583-F6A46BD7F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1539E0E-13FF-4C92-8042-71691770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E1DFFA-065E-4E3A-84B8-2938DB7F1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78FDC7C-DC98-4559-9C54-761C356C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Il valore aziendale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54E845-8B3C-4EB9-A971-00668243A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724B08E2-CEAD-4AD1-9592-0C99EFC7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1538D4-0710-49E7-80CE-0D66B4F16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DDAE649-2696-4517-898D-2BBF24F4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CC8C7F-4770-4A00-A98D-A8DFB66C4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916AD36-5AA8-475E-B8EA-B72D0BB2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78DCA8-7087-463C-96A8-6403ED2DE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318A541-70FB-4795-87FF-D728FFCE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D7D059-AB60-4FAA-BA03-D15FF96CE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4B0D3E8-018E-4FE5-9F03-46E20493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valore aziendale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FE4794-891E-4889-A51E-7C6363A79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CAE864E-9D10-4523-B501-57B74B38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D62408-1DD6-42E8-81C0-75C019D25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0C579B2E-B36F-483C-A97A-6EA504E7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4A6B23-5ED3-4A2D-9494-969BFBF3B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B06A65E-9BAB-4735-A759-FA234269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99DC20-EE87-47F9-8CD8-A4E409A1E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7A5345FB-4420-41FC-BA10-A4752A8F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                                                                   Pubblicazioni e Seminari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4F234A-7FD5-41C9-9B50-14866F0E9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3488DC2-984C-473B-9980-637D97B9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STONE &amp; Partners                                 Family Business Network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0D8163-2A7E-4B7D-B7F7-A41F07156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31BAC28-96F0-4CFA-84C8-4040EB81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STONE &amp; Partners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3038C5-BE5F-4CD4-A9E5-EDBFD1E67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FC21FCF-04D7-4146-BF53-2B8A1950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STONE &amp; Partners                                 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E34704-E382-4A26-BEB7-CF6348094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752C32D-23B7-4355-8C15-E91A9AC3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STONE &amp; Partners                                 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86AA37-1D88-4328-B4DF-3EF2209783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0A6F6F3-DE92-4A51-A00B-383016BE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PASSAGGIO GENERAZIONALE IN AZIENDA</a:t>
            </a:r>
            <a:br>
              <a:rPr lang="it-IT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9B8C76-7ED7-401B-A6FF-206767AB0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5DB20BC5A9C24399F15A7E6B250F19" ma:contentTypeVersion="13" ma:contentTypeDescription="Creare un nuovo documento." ma:contentTypeScope="" ma:versionID="a11857280d909b52fd7cc7838a0d85df">
  <xsd:schema xmlns:xsd="http://www.w3.org/2001/XMLSchema" xmlns:xs="http://www.w3.org/2001/XMLSchema" xmlns:p="http://schemas.microsoft.com/office/2006/metadata/properties" xmlns:ns3="a89a988d-5f33-4a6b-ab5a-db5884f7e403" xmlns:ns4="015453c0-f356-4556-ae7b-cc95199d7b91" targetNamespace="http://schemas.microsoft.com/office/2006/metadata/properties" ma:root="true" ma:fieldsID="c61d9a804798170c99e91fd8e66fc76f" ns3:_="" ns4:_="">
    <xsd:import namespace="a89a988d-5f33-4a6b-ab5a-db5884f7e403"/>
    <xsd:import namespace="015453c0-f356-4556-ae7b-cc95199d7b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a988d-5f33-4a6b-ab5a-db5884f7e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453c0-f356-4556-ae7b-cc95199d7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AA8279-6AB4-4B1D-8303-2120C8BCA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a988d-5f33-4a6b-ab5a-db5884f7e403"/>
    <ds:schemaRef ds:uri="015453c0-f356-4556-ae7b-cc95199d7b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CF322E-5990-4976-B2F2-64FBD30B1DA6}">
  <ds:schemaRefs>
    <ds:schemaRef ds:uri="http://purl.org/dc/terms/"/>
    <ds:schemaRef ds:uri="http://purl.org/dc/elements/1.1/"/>
    <ds:schemaRef ds:uri="http://schemas.openxmlformats.org/package/2006/metadata/core-properties"/>
    <ds:schemaRef ds:uri="015453c0-f356-4556-ae7b-cc95199d7b91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89a988d-5f33-4a6b-ab5a-db5884f7e403"/>
  </ds:schemaRefs>
</ds:datastoreItem>
</file>

<file path=customXml/itemProps3.xml><?xml version="1.0" encoding="utf-8"?>
<ds:datastoreItem xmlns:ds="http://schemas.openxmlformats.org/officeDocument/2006/customXml" ds:itemID="{42F7FF0D-3EE3-49EA-B072-1D3E466E45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33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Presentazione standard di PowerPoint</vt:lpstr>
      <vt:lpstr>Chi siamo</vt:lpstr>
      <vt:lpstr>Presentazione standard di PowerPoint</vt:lpstr>
      <vt:lpstr>                                                                    Pubblicazioni e Seminari</vt:lpstr>
      <vt:lpstr>STONE &amp; Partners                                 Family Business Network</vt:lpstr>
      <vt:lpstr>STONE &amp; Partners</vt:lpstr>
      <vt:lpstr>STONE &amp; Partners                                  </vt:lpstr>
      <vt:lpstr>STONE &amp; Partners                                  </vt:lpstr>
      <vt:lpstr>IL PASSAGGIO GENERAZIONALE IN AZIENDA </vt:lpstr>
      <vt:lpstr>IL PASSAGGIO GENERAZIONALE IN AZIENDA </vt:lpstr>
      <vt:lpstr>IL PASSAGGIO GENERAZIONALE IN AZIENDA </vt:lpstr>
      <vt:lpstr>IL PASSAGGIO GENERAZIONALE IN AZIENDA </vt:lpstr>
      <vt:lpstr>IL PASSAGGIO GENERAZIONALE IN AZIENDA </vt:lpstr>
      <vt:lpstr>IL PASSAGGIO GENERAZIONALE IN AZIENDA </vt:lpstr>
      <vt:lpstr>Presentazione standard di PowerPoint</vt:lpstr>
      <vt:lpstr>IL PASSAGGIO GENERAZIONALE IN AZIENDA </vt:lpstr>
      <vt:lpstr>IL PASSAGGIO GENERAZIONALE IN AZIENDA </vt:lpstr>
      <vt:lpstr>IL PASSAGGIO GENERAZIONALE IN AZIENDA </vt:lpstr>
      <vt:lpstr>IL PASSAGGIO GENERAZIONALE IN AZIENDA</vt:lpstr>
      <vt:lpstr>Presentazione standard di PowerPoint</vt:lpstr>
      <vt:lpstr>IL PASSAGGIO GENERAZIONALE IN AZIENDA</vt:lpstr>
      <vt:lpstr>IL PASSAGGIO GENERAZIONALE IN AZIENDA </vt:lpstr>
      <vt:lpstr>IL PASSAGGIO GENERAZIONALE IN AZIENDA </vt:lpstr>
      <vt:lpstr>IL PASSAGGIO GENERAZIONALE IN AZIENDA</vt:lpstr>
      <vt:lpstr>PMI e Family Business _  la salvaguardia del patrimonio aziendale</vt:lpstr>
      <vt:lpstr>Il valore aziendale  </vt:lpstr>
      <vt:lpstr>Il valore aziendale  </vt:lpstr>
      <vt:lpstr>Il Patrimonio Aziendale </vt:lpstr>
      <vt:lpstr>Il valore aziendale </vt:lpstr>
      <vt:lpstr>Presentazione standard di PowerPoint</vt:lpstr>
      <vt:lpstr>Il valore aziendale </vt:lpstr>
      <vt:lpstr>Il valore aziendale</vt:lpstr>
      <vt:lpstr>Il valore aziendale </vt:lpstr>
      <vt:lpstr>Il valore aziendale</vt:lpstr>
      <vt:lpstr>Il valore aziendale</vt:lpstr>
      <vt:lpstr>Il valore aziendale</vt:lpstr>
      <vt:lpstr>IL PASSAGGIO GENERAZIONALE IN AZIENDA</vt:lpstr>
      <vt:lpstr>IL PASSAGGIO GENERAZIONALE IN AZIENDA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STONE srl</dc:creator>
  <cp:lastModifiedBy>Marcelli Barbara</cp:lastModifiedBy>
  <cp:revision>2</cp:revision>
  <dcterms:created xsi:type="dcterms:W3CDTF">2020-03-24T16:01:50Z</dcterms:created>
  <dcterms:modified xsi:type="dcterms:W3CDTF">2020-03-24T16:03:21Z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0x010100EE5DB20BC5A9C24399F15A7E6B250F19</vt:lpwstr>
  </property>
</Properties>
</file>